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35BCA-F1C7-42E3-97CA-3C777664CC09}" type="datetimeFigureOut">
              <a:rPr lang="nl-NL" smtClean="0"/>
              <a:t>27-9-2010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7CB7B-F43E-4E0D-BA39-8E7F0E59C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03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F9C3-9606-4B3E-9FD2-1E08EC1C5219}" type="datetime1">
              <a:rPr lang="nl-NL" smtClean="0"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72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9F7D-43FC-461F-B630-EBDA9EB82066}" type="datetime1">
              <a:rPr lang="nl-NL" smtClean="0"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50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FAAB-831E-4C06-8EDD-1D372E4F05F1}" type="datetime1">
              <a:rPr lang="nl-NL" smtClean="0"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B22E-AF17-4A48-A13F-A9592EA6A122}" type="datetime1">
              <a:rPr lang="nl-NL" smtClean="0"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48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B786-1563-4AFF-BBF7-832C4222DA16}" type="datetime1">
              <a:rPr lang="nl-NL" smtClean="0"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9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F848-075D-49AF-B720-BE67FA1B0032}" type="datetime1">
              <a:rPr lang="nl-NL" smtClean="0"/>
              <a:t>27-9-2010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2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3EF8-74D5-4E74-9CB3-E492952EEF62}" type="datetime1">
              <a:rPr lang="nl-NL" smtClean="0"/>
              <a:t>27-9-2010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7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DAE8-B4B9-4B66-BBB8-E12C7D828D83}" type="datetime1">
              <a:rPr lang="nl-NL" smtClean="0"/>
              <a:t>27-9-2010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2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E34C-0930-4733-A0EC-B490DEFBAB48}" type="datetime1">
              <a:rPr lang="nl-NL" smtClean="0"/>
              <a:t>27-9-2010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2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BC16-7B45-4171-A21D-7BDDEA6DDA67}" type="datetime1">
              <a:rPr lang="nl-NL" smtClean="0"/>
              <a:t>27-9-2010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7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F243-2709-4731-BD16-6118BADA758B}" type="datetime1">
              <a:rPr lang="nl-NL" smtClean="0"/>
              <a:t>27-9-2010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7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58ADA-6C2C-4E8A-A59E-6AFA5D37B7D5}" type="datetime1">
              <a:rPr lang="nl-NL" smtClean="0"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9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#!v=5cTqVUtgkYI&amp;feature=channe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3018905" y="50190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3 - § 1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politiek</a:t>
            </a:r>
            <a:r>
              <a:rPr lang="en-US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39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323528" y="1484784"/>
            <a:ext cx="8384796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Hoofdstuk 3 - § 1 tot en met § 6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Zendtijd Politieke Partijen 2010: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dirty="0">
                <a:hlinkClick r:id="rId2"/>
              </a:rPr>
              <a:t>http://www.youtube.com/watch#!</a:t>
            </a:r>
            <a:r>
              <a:rPr lang="nl-NL" dirty="0" smtClean="0">
                <a:hlinkClick r:id="rId2"/>
              </a:rPr>
              <a:t>v=5cTqVUtgkYI&amp;feature=channel</a:t>
            </a:r>
            <a:endParaRPr lang="nl-NL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Uitleg huidige les – Experts-methode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Iedere groep behandelt een gedeelte van de </a:t>
            </a:r>
            <a:r>
              <a:rPr lang="nl-NL" dirty="0" smtClean="0"/>
              <a:t>stof (5 minuten)</a:t>
            </a:r>
            <a:endParaRPr lang="nl-NL" dirty="0" smtClean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Iedereen van een groep legt de stof uit aan de andere groepen (2 minuten)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Iedere groep levert na de les een samenvatting van de eigen behandelde stof in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20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50190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3 - § 1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politiek</a:t>
            </a:r>
            <a:r>
              <a:rPr lang="en-US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39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7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35496" y="797511"/>
            <a:ext cx="916308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>
                <a:latin typeface="Book Antiqua" pitchFamily="18" charset="0"/>
              </a:rPr>
              <a:t>Opdracht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r>
              <a:rPr lang="nl-NL" sz="1600" dirty="0" smtClean="0">
                <a:latin typeface="Book Antiqua" pitchFamily="18" charset="0"/>
              </a:rPr>
              <a:t>Beantwoordt de vraag die hoort bij je groep. Probeer ook voorbeelden te bedenken.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Tijd</a:t>
            </a:r>
            <a:r>
              <a:rPr lang="en-US" sz="1600" dirty="0" smtClean="0">
                <a:latin typeface="Book Antiqua" pitchFamily="18" charset="0"/>
              </a:rPr>
              <a:t>: 5 </a:t>
            </a:r>
            <a:r>
              <a:rPr lang="en-US" sz="1600" dirty="0" err="1" smtClean="0">
                <a:latin typeface="Book Antiqua" pitchFamily="18" charset="0"/>
              </a:rPr>
              <a:t>minuten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1 (Mehmet, </a:t>
            </a:r>
            <a:r>
              <a:rPr lang="en-US" sz="1600" dirty="0" err="1" smtClean="0">
                <a:latin typeface="Book Antiqua" pitchFamily="18" charset="0"/>
              </a:rPr>
              <a:t>Bekir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Jeroen</a:t>
            </a:r>
            <a:r>
              <a:rPr lang="en-US" sz="1600" dirty="0" smtClean="0">
                <a:latin typeface="Book Antiqua" pitchFamily="18" charset="0"/>
              </a:rPr>
              <a:t>, Ruben en </a:t>
            </a:r>
            <a:r>
              <a:rPr lang="en-US" sz="1600" dirty="0" err="1" smtClean="0">
                <a:latin typeface="Book Antiqua" pitchFamily="18" charset="0"/>
              </a:rPr>
              <a:t>Sjoerd</a:t>
            </a:r>
            <a:r>
              <a:rPr lang="en-US" sz="1600" dirty="0" smtClean="0">
                <a:latin typeface="Book Antiqua" pitchFamily="18" charset="0"/>
              </a:rPr>
              <a:t>) – 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Politiek</a:t>
            </a:r>
            <a:r>
              <a:rPr lang="en-US" sz="1600" dirty="0" smtClean="0">
                <a:latin typeface="Book Antiqua" pitchFamily="18" charset="0"/>
              </a:rPr>
              <a:t>?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2 (Bram, Denise, Nina en Serge) – 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wordt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bedoeld</a:t>
            </a:r>
            <a:r>
              <a:rPr lang="en-US" sz="1600" dirty="0" smtClean="0">
                <a:latin typeface="Book Antiqua" pitchFamily="18" charset="0"/>
              </a:rPr>
              <a:t> met </a:t>
            </a:r>
            <a:r>
              <a:rPr lang="en-US" sz="1600" dirty="0" err="1" smtClean="0">
                <a:latin typeface="Book Antiqua" pitchFamily="18" charset="0"/>
              </a:rPr>
              <a:t>algemeen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belang</a:t>
            </a:r>
            <a:r>
              <a:rPr lang="en-US" sz="1600" dirty="0" smtClean="0">
                <a:latin typeface="Book Antiqua" pitchFamily="18" charset="0"/>
              </a:rPr>
              <a:t>? 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3 (</a:t>
            </a:r>
            <a:r>
              <a:rPr lang="en-US" sz="1600" dirty="0" err="1" smtClean="0">
                <a:latin typeface="Book Antiqua" pitchFamily="18" charset="0"/>
              </a:rPr>
              <a:t>Danique</a:t>
            </a:r>
            <a:r>
              <a:rPr lang="en-US" sz="1600" dirty="0" smtClean="0">
                <a:latin typeface="Book Antiqua" pitchFamily="18" charset="0"/>
              </a:rPr>
              <a:t>, Eva, Rosanne, Kelly en </a:t>
            </a:r>
            <a:r>
              <a:rPr lang="en-US" sz="1600" dirty="0" err="1" smtClean="0">
                <a:latin typeface="Book Antiqua" pitchFamily="18" charset="0"/>
              </a:rPr>
              <a:t>Lisanne</a:t>
            </a:r>
            <a:r>
              <a:rPr lang="en-US" sz="1600" dirty="0" smtClean="0">
                <a:latin typeface="Book Antiqua" pitchFamily="18" charset="0"/>
              </a:rPr>
              <a:t>) – Hoe kun je </a:t>
            </a:r>
            <a:r>
              <a:rPr lang="en-US" sz="1600" dirty="0" err="1" smtClean="0">
                <a:latin typeface="Book Antiqua" pitchFamily="18" charset="0"/>
              </a:rPr>
              <a:t>invloed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uitoefenen</a:t>
            </a:r>
            <a:r>
              <a:rPr lang="en-US" sz="1600" dirty="0" smtClean="0">
                <a:latin typeface="Book Antiqua" pitchFamily="18" charset="0"/>
              </a:rPr>
              <a:t> op de </a:t>
            </a:r>
            <a:r>
              <a:rPr lang="en-US" sz="1600" dirty="0" err="1" smtClean="0">
                <a:latin typeface="Book Antiqua" pitchFamily="18" charset="0"/>
              </a:rPr>
              <a:t>politiek</a:t>
            </a:r>
            <a:r>
              <a:rPr lang="en-US" sz="1600" dirty="0" smtClean="0">
                <a:latin typeface="Book Antiqua" pitchFamily="18" charset="0"/>
              </a:rPr>
              <a:t>?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4 (</a:t>
            </a:r>
            <a:r>
              <a:rPr lang="en-US" sz="1600" dirty="0" err="1" smtClean="0">
                <a:latin typeface="Book Antiqua" pitchFamily="18" charset="0"/>
              </a:rPr>
              <a:t>Esma</a:t>
            </a:r>
            <a:r>
              <a:rPr lang="en-US" sz="1600" dirty="0" smtClean="0">
                <a:latin typeface="Book Antiqua" pitchFamily="18" charset="0"/>
              </a:rPr>
              <a:t>, Lara, Dirk, Luke en </a:t>
            </a:r>
            <a:r>
              <a:rPr lang="en-US" sz="1600" dirty="0" err="1" smtClean="0">
                <a:latin typeface="Book Antiqua" pitchFamily="18" charset="0"/>
              </a:rPr>
              <a:t>Maran</a:t>
            </a:r>
            <a:r>
              <a:rPr lang="en-US" sz="1600" dirty="0" smtClean="0">
                <a:latin typeface="Book Antiqua" pitchFamily="18" charset="0"/>
              </a:rPr>
              <a:t>) – 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(</a:t>
            </a:r>
            <a:r>
              <a:rPr lang="en-US" sz="1600" dirty="0" err="1" smtClean="0">
                <a:latin typeface="Book Antiqua" pitchFamily="18" charset="0"/>
              </a:rPr>
              <a:t>parlementaire</a:t>
            </a:r>
            <a:r>
              <a:rPr lang="en-US" sz="1600" dirty="0" smtClean="0">
                <a:latin typeface="Book Antiqua" pitchFamily="18" charset="0"/>
              </a:rPr>
              <a:t>) </a:t>
            </a:r>
            <a:r>
              <a:rPr lang="en-US" sz="1600" dirty="0" err="1" smtClean="0">
                <a:latin typeface="Book Antiqua" pitchFamily="18" charset="0"/>
              </a:rPr>
              <a:t>democratie</a:t>
            </a:r>
            <a:r>
              <a:rPr lang="en-US" sz="1600" dirty="0">
                <a:latin typeface="Book Antiqua" pitchFamily="18" charset="0"/>
              </a:rPr>
              <a:t>?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5 (</a:t>
            </a:r>
            <a:r>
              <a:rPr lang="en-US" sz="1600" dirty="0" err="1" smtClean="0">
                <a:latin typeface="Book Antiqua" pitchFamily="18" charset="0"/>
              </a:rPr>
              <a:t>Joran</a:t>
            </a:r>
            <a:r>
              <a:rPr lang="en-US" sz="1600" dirty="0" smtClean="0">
                <a:latin typeface="Book Antiqua" pitchFamily="18" charset="0"/>
              </a:rPr>
              <a:t>, Kevin, </a:t>
            </a:r>
            <a:r>
              <a:rPr lang="en-US" sz="1600" dirty="0" err="1" smtClean="0">
                <a:latin typeface="Book Antiqua" pitchFamily="18" charset="0"/>
              </a:rPr>
              <a:t>Jelco</a:t>
            </a:r>
            <a:r>
              <a:rPr lang="en-US" sz="1600" dirty="0" smtClean="0">
                <a:latin typeface="Book Antiqua" pitchFamily="18" charset="0"/>
              </a:rPr>
              <a:t> en Tim) – 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dictatuur</a:t>
            </a:r>
            <a:r>
              <a:rPr lang="en-US" sz="1600" dirty="0" smtClean="0">
                <a:latin typeface="Book Antiqua" pitchFamily="18" charset="0"/>
              </a:rPr>
              <a:t> of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autocratie</a:t>
            </a:r>
            <a:r>
              <a:rPr lang="en-US" sz="1600" dirty="0" smtClean="0">
                <a:latin typeface="Book Antiqua" pitchFamily="18" charset="0"/>
              </a:rPr>
              <a:t>?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6 (Thomas, Max, </a:t>
            </a:r>
            <a:r>
              <a:rPr lang="en-US" sz="1600" dirty="0" err="1" smtClean="0">
                <a:latin typeface="Book Antiqua" pitchFamily="18" charset="0"/>
              </a:rPr>
              <a:t>Jeroen</a:t>
            </a:r>
            <a:r>
              <a:rPr lang="en-US" sz="1600" dirty="0" smtClean="0">
                <a:latin typeface="Book Antiqua" pitchFamily="18" charset="0"/>
              </a:rPr>
              <a:t> en Naomi) – 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zijn</a:t>
            </a:r>
            <a:r>
              <a:rPr lang="en-US" sz="1600" dirty="0" smtClean="0">
                <a:latin typeface="Book Antiqua" pitchFamily="18" charset="0"/>
              </a:rPr>
              <a:t> de </a:t>
            </a:r>
            <a:r>
              <a:rPr lang="en-US" sz="1600" dirty="0" err="1" smtClean="0">
                <a:latin typeface="Book Antiqua" pitchFamily="18" charset="0"/>
              </a:rPr>
              <a:t>kenmerken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democratie</a:t>
            </a:r>
            <a:r>
              <a:rPr lang="en-US" sz="1600" dirty="0" smtClean="0">
                <a:latin typeface="Book Antiqua" pitchFamily="18" charset="0"/>
              </a:rPr>
              <a:t>?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7 (Pinar, </a:t>
            </a:r>
            <a:r>
              <a:rPr lang="en-US" sz="1600" dirty="0" err="1" smtClean="0">
                <a:latin typeface="Book Antiqua" pitchFamily="18" charset="0"/>
              </a:rPr>
              <a:t>Hatice</a:t>
            </a:r>
            <a:r>
              <a:rPr lang="en-US" sz="1600" dirty="0" smtClean="0">
                <a:latin typeface="Book Antiqua" pitchFamily="18" charset="0"/>
              </a:rPr>
              <a:t>, Lisa en </a:t>
            </a:r>
            <a:r>
              <a:rPr lang="en-US" sz="1600" dirty="0" err="1" smtClean="0">
                <a:latin typeface="Book Antiqua" pitchFamily="18" charset="0"/>
              </a:rPr>
              <a:t>Linsey</a:t>
            </a:r>
            <a:r>
              <a:rPr lang="en-US" sz="1600" dirty="0" smtClean="0">
                <a:latin typeface="Book Antiqua" pitchFamily="18" charset="0"/>
              </a:rPr>
              <a:t>) – 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zijn</a:t>
            </a:r>
            <a:r>
              <a:rPr lang="en-US" sz="1600" dirty="0" smtClean="0">
                <a:latin typeface="Book Antiqua" pitchFamily="18" charset="0"/>
              </a:rPr>
              <a:t> de </a:t>
            </a:r>
            <a:r>
              <a:rPr lang="en-US" sz="1600" dirty="0" err="1" smtClean="0">
                <a:latin typeface="Book Antiqua" pitchFamily="18" charset="0"/>
              </a:rPr>
              <a:t>kenmerken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dictatuur</a:t>
            </a:r>
            <a:r>
              <a:rPr lang="en-US" sz="1600" dirty="0" smtClean="0">
                <a:latin typeface="Book Antiqua" pitchFamily="18" charset="0"/>
              </a:rPr>
              <a:t>?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98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50190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3 - § 1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politiek</a:t>
            </a:r>
            <a:r>
              <a:rPr lang="en-US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39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7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179512" y="859934"/>
            <a:ext cx="860684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1: </a:t>
            </a:r>
          </a:p>
          <a:p>
            <a:r>
              <a:rPr lang="en-US" dirty="0" smtClean="0">
                <a:latin typeface="Book Antiqua" pitchFamily="18" charset="0"/>
              </a:rPr>
              <a:t>Mehmet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Politiek</a:t>
            </a:r>
            <a:r>
              <a:rPr lang="en-US" dirty="0" smtClean="0">
                <a:latin typeface="Book Antiqua" pitchFamily="18" charset="0"/>
              </a:rPr>
              <a:t>?  - </a:t>
            </a:r>
            <a:r>
              <a:rPr lang="en-US" dirty="0" err="1" smtClean="0">
                <a:latin typeface="Book Antiqua" pitchFamily="18" charset="0"/>
              </a:rPr>
              <a:t>geeft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uitleg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2</a:t>
            </a:r>
          </a:p>
          <a:p>
            <a:r>
              <a:rPr lang="en-US" dirty="0" err="1" smtClean="0">
                <a:latin typeface="Book Antiqua" pitchFamily="18" charset="0"/>
              </a:rPr>
              <a:t>Bekir</a:t>
            </a:r>
            <a:r>
              <a:rPr lang="en-US" dirty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  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Jeroen</a:t>
            </a:r>
            <a:r>
              <a:rPr lang="en-US" dirty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  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4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Ruben</a:t>
            </a:r>
            <a:r>
              <a:rPr lang="en-US" dirty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  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5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Sjoerd</a:t>
            </a:r>
            <a:r>
              <a:rPr lang="en-US" dirty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  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6</a:t>
            </a: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2:</a:t>
            </a:r>
          </a:p>
          <a:p>
            <a:r>
              <a:rPr lang="en-US" dirty="0" smtClean="0">
                <a:latin typeface="Book Antiqua" pitchFamily="18" charset="0"/>
              </a:rPr>
              <a:t>Bram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wordt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bedoeld</a:t>
            </a:r>
            <a:r>
              <a:rPr lang="en-US" dirty="0" smtClean="0">
                <a:latin typeface="Book Antiqua" pitchFamily="18" charset="0"/>
              </a:rPr>
              <a:t> met </a:t>
            </a:r>
            <a:r>
              <a:rPr lang="en-US" dirty="0" err="1" smtClean="0">
                <a:latin typeface="Book Antiqua" pitchFamily="18" charset="0"/>
              </a:rPr>
              <a:t>algemeen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belang</a:t>
            </a:r>
            <a:r>
              <a:rPr lang="en-US" dirty="0" smtClean="0">
                <a:latin typeface="Book Antiqua" pitchFamily="18" charset="0"/>
              </a:rPr>
              <a:t>? – </a:t>
            </a:r>
            <a:r>
              <a:rPr lang="en-US" dirty="0" err="1" smtClean="0">
                <a:latin typeface="Book Antiqua" pitchFamily="18" charset="0"/>
              </a:rPr>
              <a:t>geeft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uitleg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3</a:t>
            </a:r>
          </a:p>
          <a:p>
            <a:r>
              <a:rPr lang="en-US" dirty="0" smtClean="0">
                <a:latin typeface="Book Antiqua" pitchFamily="18" charset="0"/>
              </a:rPr>
              <a:t>Denise</a:t>
            </a:r>
            <a:r>
              <a:rPr lang="en-US" dirty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wordt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bedoeld</a:t>
            </a:r>
            <a:r>
              <a:rPr lang="en-US" dirty="0">
                <a:latin typeface="Book Antiqua" pitchFamily="18" charset="0"/>
              </a:rPr>
              <a:t> met </a:t>
            </a:r>
            <a:r>
              <a:rPr lang="en-US" dirty="0" err="1">
                <a:latin typeface="Book Antiqua" pitchFamily="18" charset="0"/>
              </a:rPr>
              <a:t>algemeen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belang</a:t>
            </a:r>
            <a:r>
              <a:rPr lang="en-US" dirty="0">
                <a:latin typeface="Book Antiqua" pitchFamily="18" charset="0"/>
              </a:rPr>
              <a:t>? –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4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Nina</a:t>
            </a:r>
            <a:r>
              <a:rPr lang="en-US" dirty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wordt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bedoeld</a:t>
            </a:r>
            <a:r>
              <a:rPr lang="en-US" dirty="0">
                <a:latin typeface="Book Antiqua" pitchFamily="18" charset="0"/>
              </a:rPr>
              <a:t> met </a:t>
            </a:r>
            <a:r>
              <a:rPr lang="en-US" dirty="0" err="1">
                <a:latin typeface="Book Antiqua" pitchFamily="18" charset="0"/>
              </a:rPr>
              <a:t>algemeen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belang</a:t>
            </a:r>
            <a:r>
              <a:rPr lang="en-US" dirty="0">
                <a:latin typeface="Book Antiqua" pitchFamily="18" charset="0"/>
              </a:rPr>
              <a:t>? –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5</a:t>
            </a:r>
          </a:p>
          <a:p>
            <a:r>
              <a:rPr lang="en-US" dirty="0" smtClean="0">
                <a:latin typeface="Book Antiqua" pitchFamily="18" charset="0"/>
              </a:rPr>
              <a:t>Serge</a:t>
            </a:r>
            <a:r>
              <a:rPr lang="en-US" dirty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wordt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bedoeld</a:t>
            </a:r>
            <a:r>
              <a:rPr lang="en-US" dirty="0">
                <a:latin typeface="Book Antiqua" pitchFamily="18" charset="0"/>
              </a:rPr>
              <a:t> met </a:t>
            </a:r>
            <a:r>
              <a:rPr lang="en-US" dirty="0" err="1">
                <a:latin typeface="Book Antiqua" pitchFamily="18" charset="0"/>
              </a:rPr>
              <a:t>algemeen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belang</a:t>
            </a:r>
            <a:r>
              <a:rPr lang="en-US" dirty="0">
                <a:latin typeface="Book Antiqua" pitchFamily="18" charset="0"/>
              </a:rPr>
              <a:t>? –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6</a:t>
            </a: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3: 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Danique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>
                <a:latin typeface="Book Antiqua" pitchFamily="18" charset="0"/>
              </a:rPr>
              <a:t>Hoe kun je </a:t>
            </a:r>
            <a:r>
              <a:rPr lang="en-US" dirty="0" err="1">
                <a:latin typeface="Book Antiqua" pitchFamily="18" charset="0"/>
              </a:rPr>
              <a:t>invloed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uitoefenen</a:t>
            </a:r>
            <a:r>
              <a:rPr lang="en-US" dirty="0">
                <a:latin typeface="Book Antiqua" pitchFamily="18" charset="0"/>
              </a:rPr>
              <a:t> op de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4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Eva – </a:t>
            </a:r>
            <a:r>
              <a:rPr lang="en-US" dirty="0">
                <a:latin typeface="Book Antiqua" pitchFamily="18" charset="0"/>
              </a:rPr>
              <a:t>Hoe kun je </a:t>
            </a:r>
            <a:r>
              <a:rPr lang="en-US" dirty="0" err="1">
                <a:latin typeface="Book Antiqua" pitchFamily="18" charset="0"/>
              </a:rPr>
              <a:t>invloed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uitoefenen</a:t>
            </a:r>
            <a:r>
              <a:rPr lang="en-US" dirty="0">
                <a:latin typeface="Book Antiqua" pitchFamily="18" charset="0"/>
              </a:rPr>
              <a:t> op de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 </a:t>
            </a:r>
            <a:r>
              <a:rPr lang="en-US" dirty="0" smtClean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5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Rosanne – </a:t>
            </a:r>
            <a:r>
              <a:rPr lang="en-US" dirty="0">
                <a:latin typeface="Book Antiqua" pitchFamily="18" charset="0"/>
              </a:rPr>
              <a:t>Hoe kun je </a:t>
            </a:r>
            <a:r>
              <a:rPr lang="en-US" dirty="0" err="1">
                <a:latin typeface="Book Antiqua" pitchFamily="18" charset="0"/>
              </a:rPr>
              <a:t>invloed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uitoefenen</a:t>
            </a:r>
            <a:r>
              <a:rPr lang="en-US" dirty="0">
                <a:latin typeface="Book Antiqua" pitchFamily="18" charset="0"/>
              </a:rPr>
              <a:t> op de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 </a:t>
            </a:r>
            <a:r>
              <a:rPr lang="en-US" dirty="0" smtClean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6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Kelly – </a:t>
            </a:r>
            <a:r>
              <a:rPr lang="en-US" dirty="0">
                <a:latin typeface="Book Antiqua" pitchFamily="18" charset="0"/>
              </a:rPr>
              <a:t>Hoe kun je </a:t>
            </a:r>
            <a:r>
              <a:rPr lang="en-US" dirty="0" err="1">
                <a:latin typeface="Book Antiqua" pitchFamily="18" charset="0"/>
              </a:rPr>
              <a:t>invloed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uitoefenen</a:t>
            </a:r>
            <a:r>
              <a:rPr lang="en-US" dirty="0">
                <a:latin typeface="Book Antiqua" pitchFamily="18" charset="0"/>
              </a:rPr>
              <a:t> op de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 </a:t>
            </a:r>
            <a:r>
              <a:rPr lang="en-US" dirty="0" smtClean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7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Lisanne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>
                <a:latin typeface="Book Antiqua" pitchFamily="18" charset="0"/>
              </a:rPr>
              <a:t>Hoe kun je </a:t>
            </a:r>
            <a:r>
              <a:rPr lang="en-US" dirty="0" err="1">
                <a:latin typeface="Book Antiqua" pitchFamily="18" charset="0"/>
              </a:rPr>
              <a:t>invloed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uitoefenen</a:t>
            </a:r>
            <a:r>
              <a:rPr lang="en-US" dirty="0">
                <a:latin typeface="Book Antiqua" pitchFamily="18" charset="0"/>
              </a:rPr>
              <a:t> op de </a:t>
            </a:r>
            <a:r>
              <a:rPr lang="en-US" dirty="0" err="1">
                <a:latin typeface="Book Antiqua" pitchFamily="18" charset="0"/>
              </a:rPr>
              <a:t>politiek</a:t>
            </a:r>
            <a:r>
              <a:rPr lang="en-US" dirty="0">
                <a:latin typeface="Book Antiqua" pitchFamily="18" charset="0"/>
              </a:rPr>
              <a:t>? </a:t>
            </a:r>
            <a:r>
              <a:rPr lang="en-US" dirty="0" smtClean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1</a:t>
            </a: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45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50190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3 - § 1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politiek</a:t>
            </a:r>
            <a:r>
              <a:rPr lang="en-US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39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7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179512" y="859934"/>
            <a:ext cx="840967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4: </a:t>
            </a:r>
          </a:p>
          <a:p>
            <a:r>
              <a:rPr lang="en-US" dirty="0" err="1" smtClean="0">
                <a:latin typeface="Book Antiqua" pitchFamily="18" charset="0"/>
              </a:rPr>
              <a:t>Esma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parlementaire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 - </a:t>
            </a:r>
            <a:r>
              <a:rPr lang="en-US" dirty="0" err="1" smtClean="0">
                <a:latin typeface="Book Antiqua" pitchFamily="18" charset="0"/>
              </a:rPr>
              <a:t>geeft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uitleg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5</a:t>
            </a:r>
          </a:p>
          <a:p>
            <a:r>
              <a:rPr lang="en-US" dirty="0" smtClean="0">
                <a:latin typeface="Book Antiqua" pitchFamily="18" charset="0"/>
              </a:rPr>
              <a:t>Lara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parlementaire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6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Dirk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parlementaire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7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Luke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parlementaire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1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Maran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parlementaire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2</a:t>
            </a: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5:</a:t>
            </a:r>
          </a:p>
          <a:p>
            <a:r>
              <a:rPr lang="en-US" dirty="0" err="1" smtClean="0">
                <a:latin typeface="Book Antiqua" pitchFamily="18" charset="0"/>
              </a:rPr>
              <a:t>Joran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dictatuur</a:t>
            </a:r>
            <a:r>
              <a:rPr lang="en-US" dirty="0">
                <a:latin typeface="Book Antiqua" pitchFamily="18" charset="0"/>
              </a:rPr>
              <a:t> of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autocratie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 err="1" smtClean="0">
                <a:latin typeface="Book Antiqua" pitchFamily="18" charset="0"/>
              </a:rPr>
              <a:t>geeft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uitleg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6</a:t>
            </a:r>
          </a:p>
          <a:p>
            <a:r>
              <a:rPr lang="en-US" dirty="0" smtClean="0">
                <a:latin typeface="Book Antiqua" pitchFamily="18" charset="0"/>
              </a:rPr>
              <a:t>Kevin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dictatuur</a:t>
            </a:r>
            <a:r>
              <a:rPr lang="en-US" dirty="0">
                <a:latin typeface="Book Antiqua" pitchFamily="18" charset="0"/>
              </a:rPr>
              <a:t> of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autocratie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–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7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Jelco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dictatuur</a:t>
            </a:r>
            <a:r>
              <a:rPr lang="en-US" dirty="0">
                <a:latin typeface="Book Antiqua" pitchFamily="18" charset="0"/>
              </a:rPr>
              <a:t> of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autocratie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–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1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Tim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is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dictatuur</a:t>
            </a:r>
            <a:r>
              <a:rPr lang="en-US" dirty="0">
                <a:latin typeface="Book Antiqua" pitchFamily="18" charset="0"/>
              </a:rPr>
              <a:t> of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autocratie</a:t>
            </a:r>
            <a:r>
              <a:rPr lang="en-US" dirty="0" smtClean="0">
                <a:latin typeface="Book Antiqua" pitchFamily="18" charset="0"/>
              </a:rPr>
              <a:t>? –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2</a:t>
            </a: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6: 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Thomas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zijn</a:t>
            </a:r>
            <a:r>
              <a:rPr lang="en-US" dirty="0">
                <a:latin typeface="Book Antiqua" pitchFamily="18" charset="0"/>
              </a:rPr>
              <a:t> de </a:t>
            </a:r>
            <a:r>
              <a:rPr lang="en-US" dirty="0" err="1">
                <a:latin typeface="Book Antiqua" pitchFamily="18" charset="0"/>
              </a:rPr>
              <a:t>kenmerken</a:t>
            </a:r>
            <a:r>
              <a:rPr lang="en-US" dirty="0">
                <a:latin typeface="Book Antiqua" pitchFamily="18" charset="0"/>
              </a:rPr>
              <a:t> van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7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Max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zijn</a:t>
            </a:r>
            <a:r>
              <a:rPr lang="en-US" dirty="0">
                <a:latin typeface="Book Antiqua" pitchFamily="18" charset="0"/>
              </a:rPr>
              <a:t> de </a:t>
            </a:r>
            <a:r>
              <a:rPr lang="en-US" dirty="0" err="1">
                <a:latin typeface="Book Antiqua" pitchFamily="18" charset="0"/>
              </a:rPr>
              <a:t>kenmerken</a:t>
            </a:r>
            <a:r>
              <a:rPr lang="en-US" dirty="0">
                <a:latin typeface="Book Antiqua" pitchFamily="18" charset="0"/>
              </a:rPr>
              <a:t> van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1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Jeroen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zijn</a:t>
            </a:r>
            <a:r>
              <a:rPr lang="en-US" dirty="0">
                <a:latin typeface="Book Antiqua" pitchFamily="18" charset="0"/>
              </a:rPr>
              <a:t> de </a:t>
            </a:r>
            <a:r>
              <a:rPr lang="en-US" dirty="0" err="1">
                <a:latin typeface="Book Antiqua" pitchFamily="18" charset="0"/>
              </a:rPr>
              <a:t>kenmerken</a:t>
            </a:r>
            <a:r>
              <a:rPr lang="en-US" dirty="0">
                <a:latin typeface="Book Antiqua" pitchFamily="18" charset="0"/>
              </a:rPr>
              <a:t> van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Naomi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zijn</a:t>
            </a:r>
            <a:r>
              <a:rPr lang="en-US" dirty="0">
                <a:latin typeface="Book Antiqua" pitchFamily="18" charset="0"/>
              </a:rPr>
              <a:t> de </a:t>
            </a:r>
            <a:r>
              <a:rPr lang="en-US" dirty="0" err="1">
                <a:latin typeface="Book Antiqua" pitchFamily="18" charset="0"/>
              </a:rPr>
              <a:t>kenmerken</a:t>
            </a:r>
            <a:r>
              <a:rPr lang="en-US" dirty="0">
                <a:latin typeface="Book Antiqua" pitchFamily="18" charset="0"/>
              </a:rPr>
              <a:t> van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democratie</a:t>
            </a:r>
            <a:r>
              <a:rPr lang="en-US" dirty="0">
                <a:latin typeface="Book Antiqua" pitchFamily="18" charset="0"/>
              </a:rPr>
              <a:t>?</a:t>
            </a:r>
            <a:r>
              <a:rPr lang="en-US" dirty="0" smtClean="0">
                <a:latin typeface="Book Antiqua" pitchFamily="18" charset="0"/>
              </a:rPr>
              <a:t> 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352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" name="TextBox 4"/>
          <p:cNvSpPr txBox="1"/>
          <p:nvPr/>
        </p:nvSpPr>
        <p:spPr>
          <a:xfrm>
            <a:off x="3018905" y="50190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3 - § 1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politiek</a:t>
            </a:r>
            <a:r>
              <a:rPr lang="en-US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39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12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179512" y="859934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7: </a:t>
            </a:r>
          </a:p>
          <a:p>
            <a:r>
              <a:rPr lang="en-US" dirty="0" smtClean="0">
                <a:latin typeface="Book Antiqua" pitchFamily="18" charset="0"/>
              </a:rPr>
              <a:t>Pinar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zijn</a:t>
            </a:r>
            <a:r>
              <a:rPr lang="en-US" dirty="0">
                <a:latin typeface="Book Antiqua" pitchFamily="18" charset="0"/>
              </a:rPr>
              <a:t> de </a:t>
            </a:r>
            <a:r>
              <a:rPr lang="en-US" dirty="0" err="1">
                <a:latin typeface="Book Antiqua" pitchFamily="18" charset="0"/>
              </a:rPr>
              <a:t>kenmerken</a:t>
            </a:r>
            <a:r>
              <a:rPr lang="en-US" dirty="0">
                <a:latin typeface="Book Antiqua" pitchFamily="18" charset="0"/>
              </a:rPr>
              <a:t> van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dictatuur</a:t>
            </a:r>
            <a:r>
              <a:rPr lang="en-US" dirty="0" smtClean="0">
                <a:latin typeface="Book Antiqua" pitchFamily="18" charset="0"/>
              </a:rPr>
              <a:t>? - </a:t>
            </a:r>
            <a:r>
              <a:rPr lang="en-US" dirty="0" err="1" smtClean="0">
                <a:latin typeface="Book Antiqua" pitchFamily="18" charset="0"/>
              </a:rPr>
              <a:t>geeft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uitleg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groep</a:t>
            </a:r>
            <a:r>
              <a:rPr lang="en-US" dirty="0" smtClean="0">
                <a:latin typeface="Book Antiqua" pitchFamily="18" charset="0"/>
              </a:rPr>
              <a:t> 1</a:t>
            </a:r>
          </a:p>
          <a:p>
            <a:r>
              <a:rPr lang="en-US" dirty="0" err="1" smtClean="0">
                <a:latin typeface="Book Antiqua" pitchFamily="18" charset="0"/>
              </a:rPr>
              <a:t>Hatice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zijn</a:t>
            </a:r>
            <a:r>
              <a:rPr lang="en-US" dirty="0">
                <a:latin typeface="Book Antiqua" pitchFamily="18" charset="0"/>
              </a:rPr>
              <a:t> de </a:t>
            </a:r>
            <a:r>
              <a:rPr lang="en-US" dirty="0" err="1">
                <a:latin typeface="Book Antiqua" pitchFamily="18" charset="0"/>
              </a:rPr>
              <a:t>kenmerken</a:t>
            </a:r>
            <a:r>
              <a:rPr lang="en-US" dirty="0">
                <a:latin typeface="Book Antiqua" pitchFamily="18" charset="0"/>
              </a:rPr>
              <a:t> van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dictatuur</a:t>
            </a:r>
            <a:r>
              <a:rPr lang="en-US" dirty="0" smtClean="0">
                <a:latin typeface="Book Antiqua" pitchFamily="18" charset="0"/>
              </a:rPr>
              <a:t>? </a:t>
            </a:r>
            <a:r>
              <a:rPr lang="en-US" dirty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Lisa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zijn</a:t>
            </a:r>
            <a:r>
              <a:rPr lang="en-US" dirty="0">
                <a:latin typeface="Book Antiqua" pitchFamily="18" charset="0"/>
              </a:rPr>
              <a:t> de </a:t>
            </a:r>
            <a:r>
              <a:rPr lang="en-US" dirty="0" err="1">
                <a:latin typeface="Book Antiqua" pitchFamily="18" charset="0"/>
              </a:rPr>
              <a:t>kenmerken</a:t>
            </a:r>
            <a:r>
              <a:rPr lang="en-US" dirty="0">
                <a:latin typeface="Book Antiqua" pitchFamily="18" charset="0"/>
              </a:rPr>
              <a:t> van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dictatuur</a:t>
            </a:r>
            <a:r>
              <a:rPr lang="en-US" dirty="0" smtClean="0">
                <a:latin typeface="Book Antiqua" pitchFamily="18" charset="0"/>
              </a:rPr>
              <a:t>? </a:t>
            </a:r>
            <a:r>
              <a:rPr lang="en-US" dirty="0">
                <a:latin typeface="Book Antiqua" pitchFamily="18" charset="0"/>
              </a:rPr>
              <a:t>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Linsey</a:t>
            </a:r>
            <a:r>
              <a:rPr lang="en-US" dirty="0" smtClean="0">
                <a:latin typeface="Book Antiqua" pitchFamily="18" charset="0"/>
              </a:rPr>
              <a:t> – </a:t>
            </a:r>
            <a:r>
              <a:rPr lang="en-US" dirty="0" err="1">
                <a:latin typeface="Book Antiqua" pitchFamily="18" charset="0"/>
              </a:rPr>
              <a:t>Wat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zijn</a:t>
            </a:r>
            <a:r>
              <a:rPr lang="en-US" dirty="0">
                <a:latin typeface="Book Antiqua" pitchFamily="18" charset="0"/>
              </a:rPr>
              <a:t> de </a:t>
            </a:r>
            <a:r>
              <a:rPr lang="en-US" dirty="0" err="1">
                <a:latin typeface="Book Antiqua" pitchFamily="18" charset="0"/>
              </a:rPr>
              <a:t>kenmerken</a:t>
            </a:r>
            <a:r>
              <a:rPr lang="en-US" dirty="0">
                <a:latin typeface="Book Antiqua" pitchFamily="18" charset="0"/>
              </a:rPr>
              <a:t> van </a:t>
            </a:r>
            <a:r>
              <a:rPr lang="en-US" dirty="0" err="1">
                <a:latin typeface="Book Antiqua" pitchFamily="18" charset="0"/>
              </a:rPr>
              <a:t>een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dictatuur</a:t>
            </a:r>
            <a:r>
              <a:rPr lang="en-US" dirty="0" smtClean="0">
                <a:latin typeface="Book Antiqua" pitchFamily="18" charset="0"/>
              </a:rPr>
              <a:t>? - </a:t>
            </a:r>
            <a:r>
              <a:rPr lang="en-US" dirty="0" err="1">
                <a:latin typeface="Book Antiqua" pitchFamily="18" charset="0"/>
              </a:rPr>
              <a:t>geeft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uitleg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groep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4</a:t>
            </a:r>
            <a:endParaRPr lang="en-US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8670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808</Words>
  <Application>Microsoft Office PowerPoint</Application>
  <PresentationFormat>Diavoorstelling (4:3)</PresentationFormat>
  <Paragraphs>88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</dc:creator>
  <cp:lastModifiedBy>Martin</cp:lastModifiedBy>
  <cp:revision>11</cp:revision>
  <dcterms:created xsi:type="dcterms:W3CDTF">2010-09-13T06:23:05Z</dcterms:created>
  <dcterms:modified xsi:type="dcterms:W3CDTF">2010-09-27T20:52:25Z</dcterms:modified>
</cp:coreProperties>
</file>